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58" r:id="rId4"/>
    <p:sldId id="283" r:id="rId5"/>
    <p:sldId id="277" r:id="rId6"/>
    <p:sldId id="278" r:id="rId7"/>
    <p:sldId id="271" r:id="rId8"/>
    <p:sldId id="272" r:id="rId9"/>
    <p:sldId id="263" r:id="rId10"/>
    <p:sldId id="259" r:id="rId11"/>
    <p:sldId id="264" r:id="rId12"/>
    <p:sldId id="279" r:id="rId13"/>
    <p:sldId id="265" r:id="rId14"/>
    <p:sldId id="273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2" autoAdjust="0"/>
    <p:restoredTop sz="94662" autoAdjust="0"/>
  </p:normalViewPr>
  <p:slideViewPr>
    <p:cSldViewPr>
      <p:cViewPr>
        <p:scale>
          <a:sx n="66" d="100"/>
          <a:sy n="66" d="100"/>
        </p:scale>
        <p:origin x="-3000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620688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Муниципальное бюджетное дошкольное образовательное учреждение «Детский сад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«</a:t>
            </a:r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Соколенок</a:t>
            </a:r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» </a:t>
            </a:r>
            <a:endParaRPr kumimoji="0" lang="ru-RU" sz="1600" b="1" i="0" u="none" strike="noStrike" kern="120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48872" cy="2495128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Автор: </a:t>
            </a:r>
            <a:r>
              <a:rPr lang="ru-RU" sz="2000" b="1" dirty="0" smtClean="0">
                <a:solidFill>
                  <a:schemeClr val="tx1"/>
                </a:solidFill>
              </a:rPr>
              <a:t> Старший воспитатель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</a:rPr>
              <a:t>Гаписова</a:t>
            </a:r>
            <a:r>
              <a:rPr lang="ru-RU" sz="2000" b="1" dirty="0" smtClean="0">
                <a:solidFill>
                  <a:schemeClr val="tx1"/>
                </a:solidFill>
              </a:rPr>
              <a:t> С.Г.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27584" y="2276872"/>
            <a:ext cx="74168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ПРЕЗЕНТАЦИЯ </a:t>
            </a:r>
          </a:p>
          <a:p>
            <a:pPr algn="ctr"/>
            <a:r>
              <a:rPr lang="ru-RU" sz="2800" b="1" dirty="0"/>
              <a:t>На конкурс «Лучший стенд (уголок) </a:t>
            </a:r>
          </a:p>
          <a:p>
            <a:pPr algn="ctr"/>
            <a:r>
              <a:rPr lang="ru-RU" sz="2800" b="1" dirty="0"/>
              <a:t>« Эколята – </a:t>
            </a:r>
            <a:r>
              <a:rPr lang="ru-RU" sz="2800" b="1" dirty="0" smtClean="0"/>
              <a:t>дошколята»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857"/>
            <a:ext cx="3096344" cy="215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ea typeface="Times New Roman"/>
                <a:cs typeface="Times New Roman"/>
              </a:rPr>
              <a:t>Так же в нашем экологическом </a:t>
            </a:r>
            <a:r>
              <a:rPr lang="ru-RU" sz="2000" b="1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уголке есть большой аквариум </a:t>
            </a:r>
            <a:r>
              <a:rPr lang="ru-RU" sz="2000" b="1" i="1" dirty="0">
                <a:solidFill>
                  <a:srgbClr val="000000"/>
                </a:solidFill>
                <a:ea typeface="Times New Roman"/>
                <a:cs typeface="Times New Roman"/>
              </a:rPr>
              <a:t>с красивыми </a:t>
            </a:r>
            <a:r>
              <a:rPr lang="ru-RU" sz="2000" b="1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золотыми рыбками. </a:t>
            </a:r>
            <a:endParaRPr lang="ru-RU" sz="20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131857"/>
            <a:ext cx="5472608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  <a:cs typeface="Times New Roman"/>
              </a:rPr>
              <a:t>Ребята с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Times New Roman"/>
              </a:rPr>
              <a:t>интересом наблюдают за ними, с удовольствием слушают рассказы о среде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  <a:cs typeface="Times New Roman"/>
              </a:rPr>
              <a:t>обитания рыбок,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Times New Roman"/>
              </a:rPr>
              <a:t>и, конечно же, подкармливают.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Times New Roman"/>
              </a:rPr>
            </a:br>
            <a:endParaRPr lang="ru-RU" sz="1400" b="1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Рисунок 11" descr="C:\Users\User\Desktop\фото конкурс экол\20180724_1401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14" y="3789040"/>
            <a:ext cx="3101550" cy="265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эко фото\20180820_1127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2985" y="4650051"/>
            <a:ext cx="1850678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491880" y="2828836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В нашем уголке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так же созданы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переносные экологические знаки, коллекции природного материала,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дид.игры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, детская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литература, макеты, консультации для родителей, все для организации трудовой деятельности.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 descr="C:\Users\User\Desktop\эко фото\20180820_1136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8828"/>
            <a:ext cx="2446020" cy="18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400" b="1" u="sng" dirty="0" smtClean="0">
                <a:solidFill>
                  <a:srgbClr val="00B050"/>
                </a:solidFill>
              </a:rPr>
              <a:t>Создан фото уголок «Дети и природа!»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C:\Users\User\Desktop\фото конкурс экол\20180726_1005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8025" y="1772815"/>
            <a:ext cx="4032446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3" name="Picture 1" descr="C:\Users\Admin\AppData\Local\Temp\48c58570-f493-41f9-81ea-e65cf82012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1183">
            <a:off x="539552" y="1268760"/>
            <a:ext cx="3003798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80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/>
              <a:t>Достижения </a:t>
            </a:r>
            <a:r>
              <a:rPr lang="ru-RU" sz="2800" b="1" u="sng" dirty="0" err="1" smtClean="0"/>
              <a:t>эколят</a:t>
            </a: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endParaRPr lang="ru-RU" sz="28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49" name="Picture 1" descr="C:\Users\Admin\AppData\Local\Temp\d8292bc3-933c-4d4d-9231-35e4520ae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17325">
            <a:off x="468594" y="1152067"/>
            <a:ext cx="3240360" cy="2792299"/>
          </a:xfrm>
          <a:prstGeom prst="rect">
            <a:avLst/>
          </a:prstGeom>
          <a:noFill/>
        </p:spPr>
      </p:pic>
      <p:pic>
        <p:nvPicPr>
          <p:cNvPr id="2050" name="Picture 2" descr="C:\Users\Admin\AppData\Local\Temp\883bd7dd-3160-4a18-ad5c-2d47095a2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3402">
            <a:off x="5853280" y="955653"/>
            <a:ext cx="2736304" cy="2861417"/>
          </a:xfrm>
          <a:prstGeom prst="rect">
            <a:avLst/>
          </a:prstGeom>
          <a:noFill/>
        </p:spPr>
      </p:pic>
      <p:pic>
        <p:nvPicPr>
          <p:cNvPr id="2051" name="Picture 3" descr="C:\Users\Admin\AppData\Local\Temp\6db6ad79-08f8-4276-a18d-3a74ef2b1bc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861048"/>
            <a:ext cx="4608512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0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169" name="Picture 1" descr="C:\Users\Admin\AppData\Local\Temp\948b1c25-891f-46a0-bcb8-24310ff29d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4337">
            <a:off x="540740" y="576903"/>
            <a:ext cx="3741741" cy="2665003"/>
          </a:xfrm>
          <a:prstGeom prst="rect">
            <a:avLst/>
          </a:prstGeom>
          <a:noFill/>
        </p:spPr>
      </p:pic>
      <p:pic>
        <p:nvPicPr>
          <p:cNvPr id="7170" name="Picture 2" descr="C:\Users\Admin\AppData\Local\Temp\748cbfa7-71dc-4b3a-8182-53a243163a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3474">
            <a:off x="5034912" y="546481"/>
            <a:ext cx="3724828" cy="2668037"/>
          </a:xfrm>
          <a:prstGeom prst="rect">
            <a:avLst/>
          </a:prstGeom>
          <a:noFill/>
        </p:spPr>
      </p:pic>
      <p:pic>
        <p:nvPicPr>
          <p:cNvPr id="7171" name="Picture 3" descr="C:\Users\Admin\AppData\Local\Temp\d6c3080b-843d-4b0e-af48-d94687d883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645024"/>
            <a:ext cx="5544616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96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endParaRPr lang="ru-RU" sz="28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7" name="Picture 1" descr="C:\Users\Admin\AppData\Local\Temp\558ab09a-2da3-42f2-9251-e05f6ad5f0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8137">
            <a:off x="525390" y="655816"/>
            <a:ext cx="3565734" cy="2664296"/>
          </a:xfrm>
          <a:prstGeom prst="rect">
            <a:avLst/>
          </a:prstGeom>
          <a:noFill/>
        </p:spPr>
      </p:pic>
      <p:pic>
        <p:nvPicPr>
          <p:cNvPr id="4098" name="Picture 2" descr="C:\Users\Admin\AppData\Local\Temp\7574262e-9227-43ae-9133-56f0abcb0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7074">
            <a:off x="5115678" y="673019"/>
            <a:ext cx="3384376" cy="2642755"/>
          </a:xfrm>
          <a:prstGeom prst="rect">
            <a:avLst/>
          </a:prstGeom>
          <a:noFill/>
        </p:spPr>
      </p:pic>
      <p:pic>
        <p:nvPicPr>
          <p:cNvPr id="4099" name="Picture 3" descr="C:\Users\Admin\AppData\Local\Temp\057e95d4-c218-4d24-8890-a7f121860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501008"/>
            <a:ext cx="576064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0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endParaRPr lang="ru-RU" sz="28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22" name="Picture 2" descr="C:\Users\Admin\AppData\Local\Temp\b9c08888-2333-4fbe-af21-94466f9a3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5904656" cy="2859448"/>
          </a:xfrm>
          <a:prstGeom prst="rect">
            <a:avLst/>
          </a:prstGeom>
          <a:noFill/>
        </p:spPr>
      </p:pic>
      <p:pic>
        <p:nvPicPr>
          <p:cNvPr id="30723" name="Picture 3" descr="C:\Users\Admin\Documents\IMG_9693-1024x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73016"/>
            <a:ext cx="565313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0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Знакомство с экологией. Экологическое воспитание.</a:t>
            </a:r>
            <a:endParaRPr lang="ru-RU" sz="2400" b="1" i="1" dirty="0"/>
          </a:p>
        </p:txBody>
      </p:sp>
      <p:pic>
        <p:nvPicPr>
          <p:cNvPr id="6" name="Рисунок 5" descr="C:\Users\User\Desktop\эко фото\20180820_1338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507" y="1916832"/>
            <a:ext cx="3528392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эко фото\20180820_1341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528392" cy="3456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52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7900" y="2394102"/>
            <a:ext cx="4520124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 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900" y="274638"/>
            <a:ext cx="8696588" cy="850106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Создание экологического уголка «Эколята – дошколята»</a:t>
            </a:r>
            <a:endParaRPr lang="ru-RU" sz="2000" b="1" i="1" dirty="0"/>
          </a:p>
        </p:txBody>
      </p:sp>
      <p:pic>
        <p:nvPicPr>
          <p:cNvPr id="1026" name="Picture 2" descr="C:\Users\Admin\AppData\Local\Temp\b696d0b7-42a1-48ef-8169-b01b3efd61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083918" cy="5472608"/>
          </a:xfrm>
          <a:prstGeom prst="rect">
            <a:avLst/>
          </a:prstGeom>
          <a:noFill/>
        </p:spPr>
      </p:pic>
      <p:pic>
        <p:nvPicPr>
          <p:cNvPr id="1027" name="Picture 3" descr="C:\Users\Admin\AppData\Local\Temp\32862b1e-6a5a-43d3-bc93-bae0749df1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403244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endParaRPr lang="ru-RU" sz="28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4" descr="C:\Users\Admin\AppData\Local\Temp\e33253e8-4b88-430d-b622-44067f6a88c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960440" cy="6120680"/>
          </a:xfrm>
          <a:prstGeom prst="rect">
            <a:avLst/>
          </a:prstGeom>
          <a:noFill/>
        </p:spPr>
      </p:pic>
      <p:pic>
        <p:nvPicPr>
          <p:cNvPr id="31746" name="Picture 2" descr="C:\Users\Admin\AppData\Local\Temp\38b632a8-4c26-49ca-85bf-fa16fa1818e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176464" cy="6353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0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3" name="Picture 1" descr="C:\Users\Admin\AppData\Local\Temp\e33253e8-4b88-430d-b622-44067f6a88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47865">
            <a:off x="611560" y="476672"/>
            <a:ext cx="3816424" cy="2952328"/>
          </a:xfrm>
          <a:prstGeom prst="rect">
            <a:avLst/>
          </a:prstGeom>
          <a:noFill/>
        </p:spPr>
      </p:pic>
      <p:pic>
        <p:nvPicPr>
          <p:cNvPr id="3074" name="Picture 2" descr="C:\Users\Admin\AppData\Local\Temp\e052ce68-a8d0-4ef7-9bf2-3642e7450d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5750">
            <a:off x="5103839" y="543315"/>
            <a:ext cx="3493253" cy="2952328"/>
          </a:xfrm>
          <a:prstGeom prst="rect">
            <a:avLst/>
          </a:prstGeom>
          <a:noFill/>
        </p:spPr>
      </p:pic>
      <p:pic>
        <p:nvPicPr>
          <p:cNvPr id="3075" name="Picture 3" descr="C:\Users\Admin\AppData\Local\Temp\23410037-ceeb-443b-b72c-53f206f641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761656"/>
            <a:ext cx="5832648" cy="2763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0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5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1" name="Picture 1" descr="C:\Users\Admin\AppData\Local\Temp\bb74f84d-3628-466c-90ab-adc4398fa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3945">
            <a:off x="488482" y="677788"/>
            <a:ext cx="3411030" cy="3068716"/>
          </a:xfrm>
          <a:prstGeom prst="rect">
            <a:avLst/>
          </a:prstGeom>
          <a:noFill/>
        </p:spPr>
      </p:pic>
      <p:pic>
        <p:nvPicPr>
          <p:cNvPr id="5122" name="Picture 2" descr="C:\Users\Admin\AppData\Local\Temp\965e197b-c69d-4af9-bbf7-c4ae83aeaa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5343">
            <a:off x="4904505" y="511296"/>
            <a:ext cx="2948676" cy="3091011"/>
          </a:xfrm>
          <a:prstGeom prst="rect">
            <a:avLst/>
          </a:prstGeom>
          <a:noFill/>
        </p:spPr>
      </p:pic>
      <p:pic>
        <p:nvPicPr>
          <p:cNvPr id="5123" name="Picture 3" descr="C:\Users\Admin\AppData\Local\Temp\e1e711ea-bb5e-4feb-9fa2-7bf81b9d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1928">
            <a:off x="1060877" y="3921382"/>
            <a:ext cx="3084489" cy="2656509"/>
          </a:xfrm>
          <a:prstGeom prst="rect">
            <a:avLst/>
          </a:prstGeom>
          <a:noFill/>
        </p:spPr>
      </p:pic>
      <p:pic>
        <p:nvPicPr>
          <p:cNvPr id="5124" name="Picture 4" descr="C:\Users\Admin\AppData\Local\Temp\d2983450-8368-42f4-90aa-d27c51c569d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7543">
            <a:off x="4893261" y="3978600"/>
            <a:ext cx="3100465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200" b="1" i="1" dirty="0" smtClean="0"/>
              <a:t>Знакомство со сказочными героями: «Елочкой», «Шалуном», «Тихоней», «Умницей».</a:t>
            </a:r>
            <a:endParaRPr lang="ru-RU" sz="22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08146">
            <a:off x="843589" y="1649805"/>
            <a:ext cx="1473060" cy="235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28824"/>
            <a:ext cx="4210516" cy="263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2653">
            <a:off x="6003663" y="1366598"/>
            <a:ext cx="1858963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0978">
            <a:off x="3400244" y="1255106"/>
            <a:ext cx="1760555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8995" y="4028825"/>
            <a:ext cx="4305013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У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ребят есть друзья – эколята, которые берегут лес и его обитателей. Герои Азбуки Природолюбия помогают воспитанникам знакомиться с окружающим миром: с Шалуном мы весело играем, с Умницей читаем книги, с Елочкой и Тихоней экспериментируем. И вместе со всеми героями проводим веселые развлечения!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8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200" b="1" i="1" dirty="0" smtClean="0"/>
              <a:t>Посвящение в </a:t>
            </a:r>
            <a:r>
              <a:rPr lang="ru-RU" sz="2200" b="1" i="1" dirty="0" err="1" smtClean="0"/>
              <a:t>Эколят</a:t>
            </a:r>
            <a:r>
              <a:rPr lang="ru-RU" sz="2200" b="1" i="1" smtClean="0"/>
              <a:t>, </a:t>
            </a:r>
            <a:br>
              <a:rPr lang="ru-RU" sz="2200" b="1" i="1" smtClean="0"/>
            </a:br>
            <a:r>
              <a:rPr lang="ru-RU" sz="2200" b="1" smtClean="0">
                <a:solidFill>
                  <a:srgbClr val="F79646">
                    <a:lumMod val="50000"/>
                  </a:srgbClr>
                </a:solidFill>
              </a:rPr>
              <a:t>теперь </a:t>
            </a:r>
            <a:r>
              <a:rPr lang="ru-RU" sz="2200" b="1" dirty="0">
                <a:solidFill>
                  <a:srgbClr val="F79646">
                    <a:lumMod val="50000"/>
                  </a:srgbClr>
                </a:solidFill>
              </a:rPr>
              <a:t>у каждого </a:t>
            </a:r>
            <a:r>
              <a:rPr lang="ru-RU" sz="2200" b="1" dirty="0" err="1">
                <a:solidFill>
                  <a:srgbClr val="F79646">
                    <a:lumMod val="50000"/>
                  </a:srgbClr>
                </a:solidFill>
              </a:rPr>
              <a:t>эколенка</a:t>
            </a:r>
            <a:r>
              <a:rPr lang="ru-RU" sz="2200" b="1" dirty="0">
                <a:solidFill>
                  <a:srgbClr val="F79646">
                    <a:lumMod val="50000"/>
                  </a:srgbClr>
                </a:solidFill>
              </a:rPr>
              <a:t> есть </a:t>
            </a:r>
            <a:r>
              <a:rPr lang="ru-RU" sz="2200" b="1" dirty="0">
                <a:solidFill>
                  <a:srgbClr val="00B050"/>
                </a:solidFill>
              </a:rPr>
              <a:t>зеленый галстук!</a:t>
            </a:r>
            <a:endParaRPr lang="ru-RU" sz="2200" b="1" i="1" dirty="0"/>
          </a:p>
        </p:txBody>
      </p:sp>
      <p:pic>
        <p:nvPicPr>
          <p:cNvPr id="4" name="Рисунок 3" descr="C:\Users\User\Desktop\эко фото\20180820_1130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5924"/>
            <a:ext cx="4084955" cy="280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1921" y="1038505"/>
            <a:ext cx="4464496" cy="282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User\Desktop\фото конкурс экол\20180726_1520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4084955" cy="249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фото конкурс экол\20180724_0958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5135" y="3680467"/>
            <a:ext cx="2398067" cy="3429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616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Любовь к родной стране начинается с любви к природе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К.Г. Паустовский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7" name="Picture 5" descr="C:\Users\User\Desktop\фото конкурс экол\20180724_103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5400000" cy="40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3861048"/>
            <a:ext cx="3456384" cy="2070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Ребята </a:t>
            </a:r>
            <a:r>
              <a:rPr lang="ru-RU" b="1" dirty="0">
                <a:latin typeface="Calibri"/>
                <a:ea typeface="Calibri"/>
                <a:cs typeface="Times New Roman"/>
              </a:rPr>
              <a:t>совместно с родителями нарисовали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рисунки по теме « Береги природу»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43" name="Picture 3" descr="C:\Users\Admin\AppData\Local\Temp\eda5301e-be3d-4674-827f-fc7ecdb841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819642">
            <a:off x="505460" y="1967709"/>
            <a:ext cx="3960439" cy="2708167"/>
          </a:xfrm>
          <a:prstGeom prst="rect">
            <a:avLst/>
          </a:prstGeom>
          <a:noFill/>
        </p:spPr>
      </p:pic>
      <p:sp>
        <p:nvSpPr>
          <p:cNvPr id="10245" name="AutoShape 5" descr="https://apf.mail.ru/cgi-bin/readmsg?id=16188994750930616322;0;2&amp;exif=1&amp;full=1&amp;x-email=karanayaulskiy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C:\Users\Admin\AppData\Local\Temp\f62c0358-0a67-4111-ac58-f015b4d8d8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4261">
            <a:off x="5193349" y="1050046"/>
            <a:ext cx="3321788" cy="2801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51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174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Знакомство с экологией. Экологическое воспитание.</vt:lpstr>
      <vt:lpstr>Создание экологического уголка «Эколята – дошколята»</vt:lpstr>
      <vt:lpstr> </vt:lpstr>
      <vt:lpstr>Слайд 5</vt:lpstr>
      <vt:lpstr>    </vt:lpstr>
      <vt:lpstr>Знакомство со сказочными героями: «Елочкой», «Шалуном», «Тихоней», «Умницей».</vt:lpstr>
      <vt:lpstr>Посвящение в Эколят,  теперь у каждого эколенка есть зеленый галстук!</vt:lpstr>
      <vt:lpstr>Любовь к родной стране начинается с любви к природе                                                                               К.Г. Паустовский</vt:lpstr>
      <vt:lpstr>Слайд 10</vt:lpstr>
      <vt:lpstr> Создан фото уголок «Дети и природа!»</vt:lpstr>
      <vt:lpstr>Достижения эколят </vt:lpstr>
      <vt:lpstr>Слайд 13</vt:lpstr>
      <vt:lpstr>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52</cp:revision>
  <dcterms:created xsi:type="dcterms:W3CDTF">2013-08-23T08:38:35Z</dcterms:created>
  <dcterms:modified xsi:type="dcterms:W3CDTF">2021-04-20T07:36:09Z</dcterms:modified>
</cp:coreProperties>
</file>